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5" r:id="rId3"/>
    <p:sldId id="309" r:id="rId4"/>
    <p:sldId id="296" r:id="rId5"/>
    <p:sldId id="297" r:id="rId6"/>
    <p:sldId id="298" r:id="rId7"/>
    <p:sldId id="305" r:id="rId8"/>
    <p:sldId id="299" r:id="rId9"/>
    <p:sldId id="300" r:id="rId10"/>
    <p:sldId id="270" r:id="rId11"/>
    <p:sldId id="302" r:id="rId12"/>
    <p:sldId id="259" r:id="rId13"/>
    <p:sldId id="303" r:id="rId14"/>
    <p:sldId id="311" r:id="rId15"/>
    <p:sldId id="258" r:id="rId16"/>
    <p:sldId id="257" r:id="rId17"/>
    <p:sldId id="312" r:id="rId18"/>
    <p:sldId id="313" r:id="rId19"/>
    <p:sldId id="260" r:id="rId20"/>
    <p:sldId id="301" r:id="rId21"/>
    <p:sldId id="306" r:id="rId22"/>
    <p:sldId id="310" r:id="rId23"/>
    <p:sldId id="307" r:id="rId24"/>
    <p:sldId id="304" r:id="rId25"/>
    <p:sldId id="308" r:id="rId26"/>
    <p:sldId id="267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2F0B"/>
    <a:srgbClr val="21331C"/>
    <a:srgbClr val="FCB22C"/>
    <a:srgbClr val="FDD743"/>
    <a:srgbClr val="124483"/>
    <a:srgbClr val="E20370"/>
    <a:srgbClr val="DA7137"/>
    <a:srgbClr val="1A2CBB"/>
    <a:srgbClr val="001879"/>
    <a:srgbClr val="FAD9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5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g>
</file>

<file path=ppt/media/image26.jpeg>
</file>

<file path=ppt/media/image27.jpe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527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377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555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160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280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809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794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084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637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22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7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288E3-3112-4B90-B99C-15B03EC4E11E}" type="datetimeFigureOut">
              <a:rPr lang="zh-CN" altLang="en-US" smtClean="0"/>
              <a:t>2017/1/8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027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49000">
                <a:schemeClr val="accent4">
                  <a:lumMod val="40000"/>
                  <a:lumOff val="60000"/>
                </a:schemeClr>
              </a:gs>
              <a:gs pos="83000">
                <a:schemeClr val="accent4">
                  <a:lumMod val="75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88214" y="4064080"/>
            <a:ext cx="5038725" cy="10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800" b="1" spc="300" dirty="0">
                <a:solidFill>
                  <a:srgbClr val="26217E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软件测试入门</a:t>
            </a:r>
            <a:endParaRPr lang="en-US" altLang="zh-CN" sz="4800" b="1" spc="300" dirty="0">
              <a:solidFill>
                <a:srgbClr val="26217E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147352" y="2461567"/>
            <a:ext cx="5920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chemeClr val="accent4">
                    <a:lumMod val="50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   E   V   E   N        D   A   Y   S</a:t>
            </a:r>
            <a:endParaRPr lang="zh-CN" altLang="en-US" sz="2400" b="1" spc="300" dirty="0">
              <a:solidFill>
                <a:schemeClr val="accent4">
                  <a:lumMod val="50000"/>
                </a:schemeClr>
              </a:solidFill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028" name="Picture 4" descr="http://4vector.com/i/free-vector-seven-7-days_031072_seven-7-day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574" b="61018" l="9704" r="8733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18" r="2963" b="35926"/>
          <a:stretch/>
        </p:blipFill>
        <p:spPr bwMode="auto">
          <a:xfrm>
            <a:off x="2667000" y="1562100"/>
            <a:ext cx="66548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7472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1" y="1"/>
            <a:ext cx="12191999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Day1</a:t>
            </a:r>
            <a:r>
              <a:rPr lang="zh-CN" altLang="en-US" sz="6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：思维导图</a:t>
            </a:r>
            <a:endParaRPr lang="en-US" altLang="zh-CN" sz="6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1225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462720" y="3914317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ProcessOn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思维导图入门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 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41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462720" y="967653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在线思维导图进阶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50" name="Picture 2" descr="https://s1.51cto.com/images/201612/b915fb37892d5e6d8be40870c45114b72be691_bi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86" y="3798204"/>
            <a:ext cx="3017408" cy="226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s1.51cto.com/images/201610/b169a87241609eb4ef13441faab4fb4455c7ac_bi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85" y="829431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26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3" b="77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2393125"/>
            <a:ext cx="12191999" cy="1477328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000" b="1" dirty="0">
                <a:solidFill>
                  <a:srgbClr val="1A2CB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Day2</a:t>
            </a:r>
            <a:r>
              <a:rPr lang="zh-CN" altLang="en-US" sz="6000" b="1" dirty="0">
                <a:solidFill>
                  <a:srgbClr val="1A2CB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：测试基础</a:t>
            </a:r>
            <a:endParaRPr lang="en-US" altLang="zh-CN" sz="6000" b="1" dirty="0">
              <a:solidFill>
                <a:srgbClr val="1A2CB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3494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462720" y="967653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软件测试入门必备：软件测试基础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2" name="Picture 2" descr="https://s1.51cto.com/wyfs01/M02/53/58/wKioJlMZhoyBcsl_AAH1tfpVwWc861_bi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85" y="829431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025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/>
          <p:nvPr/>
        </p:nvSpPr>
        <p:spPr>
          <a:xfrm>
            <a:off x="7237810" y="2391937"/>
            <a:ext cx="10482" cy="7896"/>
          </a:xfrm>
          <a:custGeom>
            <a:avLst/>
            <a:gdLst>
              <a:gd name="connsiteX0" fmla="*/ 0 w 10482"/>
              <a:gd name="connsiteY0" fmla="*/ 0 h 7896"/>
              <a:gd name="connsiteX1" fmla="*/ 10482 w 10482"/>
              <a:gd name="connsiteY1" fmla="*/ 0 h 7896"/>
              <a:gd name="connsiteX2" fmla="*/ 4808 w 10482"/>
              <a:gd name="connsiteY2" fmla="*/ 7896 h 7896"/>
              <a:gd name="connsiteX3" fmla="*/ 0 w 10482"/>
              <a:gd name="connsiteY3" fmla="*/ 0 h 7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82" h="7896">
                <a:moveTo>
                  <a:pt x="0" y="0"/>
                </a:moveTo>
                <a:lnTo>
                  <a:pt x="10482" y="0"/>
                </a:lnTo>
                <a:lnTo>
                  <a:pt x="4808" y="7896"/>
                </a:lnTo>
                <a:lnTo>
                  <a:pt x="0" y="0"/>
                </a:ln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: 形状 11"/>
          <p:cNvSpPr/>
          <p:nvPr/>
        </p:nvSpPr>
        <p:spPr>
          <a:xfrm>
            <a:off x="6059487" y="2407730"/>
            <a:ext cx="2203567" cy="1636908"/>
          </a:xfrm>
          <a:custGeom>
            <a:avLst/>
            <a:gdLst>
              <a:gd name="connsiteX0" fmla="*/ 1176356 w 2173289"/>
              <a:gd name="connsiteY0" fmla="*/ 0 h 1636908"/>
              <a:gd name="connsiteX1" fmla="*/ 2173289 w 2173289"/>
              <a:gd name="connsiteY1" fmla="*/ 1636908 h 1636908"/>
              <a:gd name="connsiteX2" fmla="*/ 0 w 2173289"/>
              <a:gd name="connsiteY2" fmla="*/ 1636908 h 1636908"/>
              <a:gd name="connsiteX3" fmla="*/ 1176356 w 2173289"/>
              <a:gd name="connsiteY3" fmla="*/ 0 h 163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3289" h="1636908">
                <a:moveTo>
                  <a:pt x="1176356" y="0"/>
                </a:moveTo>
                <a:lnTo>
                  <a:pt x="2173289" y="1636908"/>
                </a:lnTo>
                <a:lnTo>
                  <a:pt x="0" y="1636908"/>
                </a:lnTo>
                <a:lnTo>
                  <a:pt x="1176356" y="0"/>
                </a:ln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>
            <a:off x="4889907" y="4036741"/>
            <a:ext cx="2364059" cy="1644804"/>
          </a:xfrm>
          <a:prstGeom prst="triangle">
            <a:avLst/>
          </a:prstGeom>
          <a:pattFill prst="lgGrid">
            <a:fgClr>
              <a:schemeClr val="tx1">
                <a:lumMod val="50000"/>
                <a:lumOff val="5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/>
          <p:cNvSpPr/>
          <p:nvPr/>
        </p:nvSpPr>
        <p:spPr>
          <a:xfrm rot="10800000">
            <a:off x="4889905" y="591015"/>
            <a:ext cx="2358385" cy="1800920"/>
          </a:xfrm>
          <a:custGeom>
            <a:avLst/>
            <a:gdLst>
              <a:gd name="connsiteX0" fmla="*/ 0 w 2358385"/>
              <a:gd name="connsiteY0" fmla="*/ 0 h 1644804"/>
              <a:gd name="connsiteX1" fmla="*/ 2353577 w 2358385"/>
              <a:gd name="connsiteY1" fmla="*/ 0 h 1644804"/>
              <a:gd name="connsiteX2" fmla="*/ 2358385 w 2358385"/>
              <a:gd name="connsiteY2" fmla="*/ 7896 h 1644804"/>
              <a:gd name="connsiteX3" fmla="*/ 1182029 w 2358385"/>
              <a:gd name="connsiteY3" fmla="*/ 1644804 h 1644804"/>
              <a:gd name="connsiteX4" fmla="*/ 0 w 2358385"/>
              <a:gd name="connsiteY4" fmla="*/ 0 h 1644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8385" h="1644804">
                <a:moveTo>
                  <a:pt x="0" y="0"/>
                </a:moveTo>
                <a:lnTo>
                  <a:pt x="2353577" y="0"/>
                </a:lnTo>
                <a:lnTo>
                  <a:pt x="2358385" y="7896"/>
                </a:lnTo>
                <a:lnTo>
                  <a:pt x="1182029" y="1644804"/>
                </a:lnTo>
                <a:lnTo>
                  <a:pt x="0" y="0"/>
                </a:lnTo>
                <a:close/>
              </a:path>
            </a:pathLst>
          </a:custGeom>
          <a:pattFill prst="wdUpDiag">
            <a:fgClr>
              <a:schemeClr val="tx1">
                <a:lumMod val="50000"/>
                <a:lumOff val="5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>
            <a:off x="3745091" y="2391934"/>
            <a:ext cx="2336622" cy="1652702"/>
          </a:xfrm>
          <a:prstGeom prst="triangle">
            <a:avLst>
              <a:gd name="adj" fmla="val 49218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注: 弯曲线形(无边框) 19"/>
          <p:cNvSpPr/>
          <p:nvPr/>
        </p:nvSpPr>
        <p:spPr>
          <a:xfrm>
            <a:off x="8263054" y="2733074"/>
            <a:ext cx="1857975" cy="511167"/>
          </a:xfrm>
          <a:prstGeom prst="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78663"/>
              <a:gd name="adj6" fmla="val -5273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1080000" bIns="360000"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bug1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2" name="标注: 弯曲线形(无边框) 21"/>
          <p:cNvSpPr/>
          <p:nvPr/>
        </p:nvSpPr>
        <p:spPr>
          <a:xfrm>
            <a:off x="7334066" y="968992"/>
            <a:ext cx="1857975" cy="511167"/>
          </a:xfrm>
          <a:prstGeom prst="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78663"/>
              <a:gd name="adj6" fmla="val -5273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1080000" bIns="360000"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bug2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3" name="标注: 弯曲线形(无边框) 22"/>
          <p:cNvSpPr/>
          <p:nvPr/>
        </p:nvSpPr>
        <p:spPr>
          <a:xfrm>
            <a:off x="7334066" y="4369982"/>
            <a:ext cx="1857975" cy="511167"/>
          </a:xfrm>
          <a:prstGeom prst="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78663"/>
              <a:gd name="adj6" fmla="val -5273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1080000" bIns="360000"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bug3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直角三角形 20"/>
          <p:cNvSpPr/>
          <p:nvPr/>
        </p:nvSpPr>
        <p:spPr>
          <a:xfrm rot="10800000">
            <a:off x="4889904" y="2391935"/>
            <a:ext cx="1169583" cy="1629013"/>
          </a:xfrm>
          <a:prstGeom prst="rtTriangle">
            <a:avLst/>
          </a:prstGeom>
          <a:pattFill prst="wave">
            <a:fgClr>
              <a:schemeClr val="tx1">
                <a:lumMod val="50000"/>
                <a:lumOff val="5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直角三角形 24"/>
          <p:cNvSpPr/>
          <p:nvPr/>
        </p:nvSpPr>
        <p:spPr>
          <a:xfrm rot="10800000" flipH="1">
            <a:off x="6059489" y="2399832"/>
            <a:ext cx="1188803" cy="1644804"/>
          </a:xfrm>
          <a:prstGeom prst="rtTriangl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标注: 弯曲线形(无边框) 26"/>
          <p:cNvSpPr/>
          <p:nvPr/>
        </p:nvSpPr>
        <p:spPr>
          <a:xfrm>
            <a:off x="2442333" y="2750145"/>
            <a:ext cx="1857975" cy="511167"/>
          </a:xfrm>
          <a:prstGeom prst="callout2">
            <a:avLst>
              <a:gd name="adj1" fmla="val 18750"/>
              <a:gd name="adj2" fmla="val 38860"/>
              <a:gd name="adj3" fmla="val 23651"/>
              <a:gd name="adj4" fmla="val 63560"/>
              <a:gd name="adj5" fmla="val 188465"/>
              <a:gd name="adj6" fmla="val 11176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1080000" bIns="360000"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bug4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8" name="标注: 弯曲线形(无边框) 27"/>
          <p:cNvSpPr/>
          <p:nvPr/>
        </p:nvSpPr>
        <p:spPr>
          <a:xfrm>
            <a:off x="3069145" y="1606898"/>
            <a:ext cx="1857975" cy="511167"/>
          </a:xfrm>
          <a:prstGeom prst="callout2">
            <a:avLst>
              <a:gd name="adj1" fmla="val 16300"/>
              <a:gd name="adj2" fmla="val 53018"/>
              <a:gd name="adj3" fmla="val 18750"/>
              <a:gd name="adj4" fmla="val 92550"/>
              <a:gd name="adj5" fmla="val 239925"/>
              <a:gd name="adj6" fmla="val 12052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1080000" bIns="360000" rtlCol="0" anchor="ctr"/>
          <a:lstStyle/>
          <a:p>
            <a:pPr algn="r"/>
            <a:r>
              <a:rPr lang="en-US" altLang="zh-CN" dirty="0">
                <a:solidFill>
                  <a:schemeClr val="tx1"/>
                </a:solidFill>
              </a:rPr>
              <a:t>bug5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935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2393125"/>
            <a:ext cx="12191999" cy="1477328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000" b="1" dirty="0">
                <a:solidFill>
                  <a:srgbClr val="FAD9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Day3</a:t>
            </a:r>
            <a:r>
              <a:rPr lang="zh-CN" altLang="en-US" sz="6000" b="1" dirty="0">
                <a:solidFill>
                  <a:srgbClr val="FAD9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：项目管理</a:t>
            </a:r>
            <a:endParaRPr lang="en-US" altLang="zh-CN" sz="6000" b="1" dirty="0">
              <a:solidFill>
                <a:srgbClr val="FAD9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34222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85" y="829430"/>
            <a:ext cx="3080235" cy="230777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4462720" y="967653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项目管理实战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26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pic>
        <p:nvPicPr>
          <p:cNvPr id="3074" name="Picture 2" descr="https://s1.51cto.com/wyfs01/M02/53/90/wKioJlMhbTbjuU0kAAC4iac3E8M693_bi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85" y="829431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8817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397156" y="2715322"/>
            <a:ext cx="247557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HostedRedmine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01245" y="2715322"/>
            <a:ext cx="247557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企业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Redmine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21703" y="2715322"/>
            <a:ext cx="247557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Redmine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官网</a:t>
            </a:r>
          </a:p>
        </p:txBody>
      </p:sp>
      <p:pic>
        <p:nvPicPr>
          <p:cNvPr id="6" name="图片 5" descr="... 笔记本电脑上如何通过SSH翻墙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773" y="4162476"/>
            <a:ext cx="4001429" cy="2204869"/>
          </a:xfrm>
          <a:prstGeom prst="rect">
            <a:avLst/>
          </a:prstGeom>
        </p:spPr>
      </p:pic>
      <p:pic>
        <p:nvPicPr>
          <p:cNvPr id="1026" name="Picture 2" descr="http://img003.hc360.cn/g8/M01/00/C7/wKhQt1MsN2qEL6KTAAAAAN7Pn9A33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397" y="336234"/>
            <a:ext cx="2379088" cy="237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://img003.hc360.cn/g8/M01/00/C7/wKhQt1MsN2qEL6KTAAAAAN7Pn9A33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9561" y="336234"/>
            <a:ext cx="2379088" cy="237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ttp://img003.hc360.cn/g8/M01/00/C7/wKhQt1MsN2qEL6KTAAAAAN7Pn9A33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486" y="336234"/>
            <a:ext cx="2379088" cy="237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4445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98234" y="256482"/>
            <a:ext cx="3256156" cy="63561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266986" y="256481"/>
            <a:ext cx="3256156" cy="6356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3345367" y="3122345"/>
            <a:ext cx="1739590" cy="680224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修复 </a:t>
            </a:r>
            <a:r>
              <a:rPr lang="en-US" altLang="zh-CN" dirty="0">
                <a:solidFill>
                  <a:schemeClr val="tx1"/>
                </a:solidFill>
              </a:rPr>
              <a:t>bug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7" name="连接符: 肘形 16"/>
          <p:cNvCxnSpPr/>
          <p:nvPr/>
        </p:nvCxnSpPr>
        <p:spPr>
          <a:xfrm rot="10800000" flipV="1">
            <a:off x="4215162" y="2837989"/>
            <a:ext cx="2676292" cy="284356"/>
          </a:xfrm>
          <a:prstGeom prst="bentConnector3">
            <a:avLst>
              <a:gd name="adj1" fmla="val 10006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连接符: 肘形 21"/>
          <p:cNvCxnSpPr>
            <a:stCxn id="15" idx="2"/>
            <a:endCxn id="16" idx="1"/>
          </p:cNvCxnSpPr>
          <p:nvPr/>
        </p:nvCxnSpPr>
        <p:spPr>
          <a:xfrm rot="16200000" flipH="1">
            <a:off x="5383252" y="2634479"/>
            <a:ext cx="340112" cy="267629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5084957" y="2299089"/>
            <a:ext cx="1182029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new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084957" y="3683773"/>
            <a:ext cx="1182029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fix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/>
          <p:cNvCxnSpPr>
            <a:cxnSpLocks/>
          </p:cNvCxnSpPr>
          <p:nvPr/>
        </p:nvCxnSpPr>
        <p:spPr>
          <a:xfrm>
            <a:off x="7761249" y="646772"/>
            <a:ext cx="0" cy="219121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6891454" y="635623"/>
            <a:ext cx="1739590" cy="680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设计测试案例</a:t>
            </a:r>
          </a:p>
        </p:txBody>
      </p:sp>
      <p:sp>
        <p:nvSpPr>
          <p:cNvPr id="13" name="矩形 12"/>
          <p:cNvSpPr/>
          <p:nvPr/>
        </p:nvSpPr>
        <p:spPr>
          <a:xfrm>
            <a:off x="6891454" y="1538872"/>
            <a:ext cx="1739590" cy="680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执行测试案例</a:t>
            </a:r>
          </a:p>
        </p:txBody>
      </p:sp>
      <p:sp>
        <p:nvSpPr>
          <p:cNvPr id="14" name="矩形 13"/>
          <p:cNvSpPr/>
          <p:nvPr/>
        </p:nvSpPr>
        <p:spPr>
          <a:xfrm>
            <a:off x="6891454" y="2442121"/>
            <a:ext cx="1739590" cy="680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提交 </a:t>
            </a:r>
            <a:r>
              <a:rPr lang="en-US" altLang="zh-CN" dirty="0">
                <a:solidFill>
                  <a:schemeClr val="tx1"/>
                </a:solidFill>
              </a:rPr>
              <a:t>bug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9" name="直接连接符 28"/>
          <p:cNvCxnSpPr>
            <a:cxnSpLocks/>
          </p:cNvCxnSpPr>
          <p:nvPr/>
        </p:nvCxnSpPr>
        <p:spPr>
          <a:xfrm>
            <a:off x="7761249" y="4284857"/>
            <a:ext cx="0" cy="1625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6891454" y="3802569"/>
            <a:ext cx="1739590" cy="680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回归测试</a:t>
            </a:r>
          </a:p>
        </p:txBody>
      </p:sp>
      <p:sp>
        <p:nvSpPr>
          <p:cNvPr id="25" name="菱形 24"/>
          <p:cNvSpPr/>
          <p:nvPr/>
        </p:nvSpPr>
        <p:spPr>
          <a:xfrm>
            <a:off x="6891454" y="4700241"/>
            <a:ext cx="1739590" cy="680225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Bug</a:t>
            </a:r>
            <a:r>
              <a:rPr lang="zh-CN" altLang="en-US" dirty="0">
                <a:solidFill>
                  <a:schemeClr val="tx1"/>
                </a:solidFill>
              </a:rPr>
              <a:t>？</a:t>
            </a:r>
          </a:p>
        </p:txBody>
      </p:sp>
      <p:cxnSp>
        <p:nvCxnSpPr>
          <p:cNvPr id="32" name="连接符: 肘形 31"/>
          <p:cNvCxnSpPr>
            <a:stCxn id="25" idx="1"/>
            <a:endCxn id="15" idx="1"/>
          </p:cNvCxnSpPr>
          <p:nvPr/>
        </p:nvCxnSpPr>
        <p:spPr>
          <a:xfrm rot="10800000">
            <a:off x="3345368" y="3462458"/>
            <a:ext cx="3546087" cy="1577897"/>
          </a:xfrm>
          <a:prstGeom prst="bentConnector3">
            <a:avLst>
              <a:gd name="adj1" fmla="val 11116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5084957" y="4571150"/>
            <a:ext cx="1182029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reopen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924907" y="5597914"/>
            <a:ext cx="1739590" cy="680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关闭 </a:t>
            </a:r>
            <a:r>
              <a:rPr lang="en-US" altLang="zh-CN" dirty="0">
                <a:solidFill>
                  <a:schemeClr val="tx1"/>
                </a:solidFill>
              </a:rPr>
              <a:t>bug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598234" y="256481"/>
            <a:ext cx="15388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developer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341113" y="236114"/>
            <a:ext cx="1182029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tester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3077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0" b="7870"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2393125"/>
            <a:ext cx="12191999" cy="1477328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000" b="1" dirty="0">
                <a:solidFill>
                  <a:srgbClr val="0018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Day4</a:t>
            </a:r>
            <a:r>
              <a:rPr lang="zh-CN" altLang="en-US" sz="6000" b="1" dirty="0">
                <a:solidFill>
                  <a:srgbClr val="00187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：产品设计</a:t>
            </a:r>
            <a:endParaRPr lang="en-US" altLang="zh-CN" sz="6000" b="1" dirty="0">
              <a:solidFill>
                <a:srgbClr val="00187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1267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77550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" y="5868576"/>
            <a:ext cx="12192000" cy="95410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2800" b="1">
                <a:solidFill>
                  <a:srgbClr val="0070C0"/>
                </a:solidFill>
              </a:rPr>
              <a:t>http://www.hostedredmine.com/projects/software_testing/wiki/2016-2</a:t>
            </a:r>
          </a:p>
          <a:p>
            <a:pPr algn="ctr"/>
            <a:endParaRPr lang="zh-CN" altLang="en-US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473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462720" y="3914317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产品设计简介</a:t>
            </a: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46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  <a:endParaRPr lang="zh-CN" altLang="en-US" sz="2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462720" y="967653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界面原型设计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 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27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098" name="Picture 2" descr="https://s1.51cto.com/images/201606/075774419467eb8bfd6246630763316e29298e_bi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83" y="3798203"/>
            <a:ext cx="3015345" cy="2229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s1.51cto.com/images/201607/672b31a571ae85873e0711e6ecb4a02434dfa8_bi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84" y="829431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538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2393125"/>
            <a:ext cx="12191999" cy="1477328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000" b="1" dirty="0">
                <a:solidFill>
                  <a:srgbClr val="E203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Day5</a:t>
            </a:r>
            <a:r>
              <a:rPr lang="zh-CN" altLang="en-US" sz="6000" b="1" dirty="0">
                <a:solidFill>
                  <a:srgbClr val="E203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：黑盒测试</a:t>
            </a:r>
            <a:endParaRPr lang="en-US" altLang="zh-CN" sz="6000" b="1" dirty="0">
              <a:solidFill>
                <a:srgbClr val="E203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34824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462720" y="967653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软件测试入门必备：软件测试基础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2" name="Picture 2" descr="https://s1.51cto.com/wyfs01/M02/53/58/wKioJlMZhoyBcsl_AAH1tfpVwWc861_bi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85" y="829431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979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000" b="1" dirty="0">
                <a:solidFill>
                  <a:srgbClr val="12448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Day6</a:t>
            </a:r>
            <a:r>
              <a:rPr lang="zh-CN" altLang="en-US" sz="6000" b="1" dirty="0">
                <a:solidFill>
                  <a:srgbClr val="12448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：自动化测试</a:t>
            </a:r>
            <a:endParaRPr lang="en-US" altLang="zh-CN" sz="6000" b="1" dirty="0">
              <a:solidFill>
                <a:srgbClr val="12448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68499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85" y="829430"/>
            <a:ext cx="3080235" cy="231017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462720" y="967653"/>
            <a:ext cx="7018080" cy="1955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Selenium IDE web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自动化测试入门（上）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Selenium IDE web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自动化测试入门（中）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Selenium IDE web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自动化测试入门（下）</a:t>
            </a:r>
          </a:p>
        </p:txBody>
      </p:sp>
    </p:spTree>
    <p:extLst>
      <p:ext uri="{BB962C8B-B14F-4D97-AF65-F5344CB8AC3E}">
        <p14:creationId xmlns:p14="http://schemas.microsoft.com/office/powerpoint/2010/main" val="904850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48"/>
          <a:stretch/>
        </p:blipFill>
        <p:spPr>
          <a:xfrm>
            <a:off x="-1" y="1"/>
            <a:ext cx="12191999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000" b="1" dirty="0">
                <a:solidFill>
                  <a:srgbClr val="2133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Day7</a:t>
            </a:r>
            <a:r>
              <a:rPr lang="zh-CN" altLang="en-US" sz="6000" b="1" dirty="0">
                <a:solidFill>
                  <a:srgbClr val="21331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：案例实战</a:t>
            </a:r>
            <a:endParaRPr lang="en-US" altLang="zh-CN" sz="6000" b="1" dirty="0">
              <a:solidFill>
                <a:srgbClr val="21331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23136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0" b="4490"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 dirty="0">
                <a:solidFill>
                  <a:srgbClr val="902F0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学无止境</a:t>
            </a:r>
            <a:endParaRPr lang="en-US" altLang="zh-CN" sz="6000" b="1" dirty="0">
              <a:solidFill>
                <a:srgbClr val="902F0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7173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56612" y="5468526"/>
            <a:ext cx="102787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</a:rPr>
              <a:t>https://github.com/wangding/courses/tree/master/</a:t>
            </a:r>
            <a:r>
              <a:rPr lang="en-US" altLang="zh-CN" sz="2800" b="1" dirty="0">
                <a:solidFill>
                  <a:srgbClr val="0070C0"/>
                </a:solidFill>
              </a:rPr>
              <a:t>7DTesting</a:t>
            </a:r>
            <a:endParaRPr lang="zh-CN" altLang="en-US" sz="2800" b="1" dirty="0">
              <a:solidFill>
                <a:srgbClr val="0070C0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274" y="508000"/>
            <a:ext cx="4489449" cy="448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19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147352" y="3287067"/>
            <a:ext cx="5920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chemeClr val="accent4">
                    <a:lumMod val="50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   E   V   E   N        D   A   Y   S</a:t>
            </a:r>
            <a:endParaRPr lang="zh-CN" altLang="en-US" sz="2400" b="1" spc="300" dirty="0">
              <a:solidFill>
                <a:schemeClr val="accent4">
                  <a:lumMod val="50000"/>
                </a:schemeClr>
              </a:solidFill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028" name="Picture 4" descr="http://4vector.com/i/free-vector-seven-7-days_031072_seven-7-day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574" b="61018" l="9704" r="8733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18" r="2963" b="35926"/>
          <a:stretch/>
        </p:blipFill>
        <p:spPr bwMode="auto">
          <a:xfrm>
            <a:off x="2667000" y="2387600"/>
            <a:ext cx="66548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253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513294" y="1030479"/>
            <a:ext cx="9165412" cy="4797041"/>
            <a:chOff x="2336800" y="1197358"/>
            <a:chExt cx="9165412" cy="4797041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4520985" y="-986827"/>
              <a:ext cx="4797041" cy="9165412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9683" y="1736691"/>
              <a:ext cx="6846771" cy="3851309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7515226" y="2705100"/>
            <a:ext cx="581024" cy="271602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947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/>
        </p:nvSpPr>
        <p:spPr>
          <a:xfrm>
            <a:off x="6577995" y="3194490"/>
            <a:ext cx="4824400" cy="490496"/>
          </a:xfrm>
          <a:custGeom>
            <a:avLst/>
            <a:gdLst>
              <a:gd name="connsiteX0" fmla="*/ 0 w 4824400"/>
              <a:gd name="connsiteY0" fmla="*/ 0 h 490496"/>
              <a:gd name="connsiteX1" fmla="*/ 4824400 w 4824400"/>
              <a:gd name="connsiteY1" fmla="*/ 0 h 490496"/>
              <a:gd name="connsiteX2" fmla="*/ 4824400 w 4824400"/>
              <a:gd name="connsiteY2" fmla="*/ 490496 h 490496"/>
              <a:gd name="connsiteX3" fmla="*/ 0 w 4824400"/>
              <a:gd name="connsiteY3" fmla="*/ 490496 h 490496"/>
              <a:gd name="connsiteX4" fmla="*/ 0 w 4824400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4400" h="490496">
                <a:moveTo>
                  <a:pt x="0" y="0"/>
                </a:moveTo>
                <a:lnTo>
                  <a:pt x="4824400" y="0"/>
                </a:lnTo>
                <a:lnTo>
                  <a:pt x="4824400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89332" tIns="58420" rIns="58420" bIns="5842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300" kern="1200" dirty="0"/>
              <a:t>产品设计基础</a:t>
            </a:r>
          </a:p>
        </p:txBody>
      </p:sp>
      <p:sp>
        <p:nvSpPr>
          <p:cNvPr id="8" name="任意多边形: 形状 7"/>
          <p:cNvSpPr/>
          <p:nvPr/>
        </p:nvSpPr>
        <p:spPr>
          <a:xfrm>
            <a:off x="5869824" y="986501"/>
            <a:ext cx="5589721" cy="490496"/>
          </a:xfrm>
          <a:custGeom>
            <a:avLst/>
            <a:gdLst>
              <a:gd name="connsiteX0" fmla="*/ 0 w 5589721"/>
              <a:gd name="connsiteY0" fmla="*/ 0 h 490496"/>
              <a:gd name="connsiteX1" fmla="*/ 5589721 w 5589721"/>
              <a:gd name="connsiteY1" fmla="*/ 0 h 490496"/>
              <a:gd name="connsiteX2" fmla="*/ 5589721 w 5589721"/>
              <a:gd name="connsiteY2" fmla="*/ 490496 h 490496"/>
              <a:gd name="connsiteX3" fmla="*/ 0 w 5589721"/>
              <a:gd name="connsiteY3" fmla="*/ 490496 h 490496"/>
              <a:gd name="connsiteX4" fmla="*/ 0 w 5589721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721" h="490496">
                <a:moveTo>
                  <a:pt x="0" y="0"/>
                </a:moveTo>
                <a:lnTo>
                  <a:pt x="5589721" y="0"/>
                </a:lnTo>
                <a:lnTo>
                  <a:pt x="5589721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89332" tIns="58420" rIns="58420" bIns="5842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300" kern="1200" dirty="0"/>
              <a:t>在线思维导图工具</a:t>
            </a:r>
          </a:p>
        </p:txBody>
      </p:sp>
      <p:sp>
        <p:nvSpPr>
          <p:cNvPr id="16" name="任意多边形: 形状 15"/>
          <p:cNvSpPr/>
          <p:nvPr/>
        </p:nvSpPr>
        <p:spPr>
          <a:xfrm>
            <a:off x="6462176" y="3930667"/>
            <a:ext cx="4902120" cy="490496"/>
          </a:xfrm>
          <a:custGeom>
            <a:avLst/>
            <a:gdLst>
              <a:gd name="connsiteX0" fmla="*/ 0 w 4902120"/>
              <a:gd name="connsiteY0" fmla="*/ 0 h 490496"/>
              <a:gd name="connsiteX1" fmla="*/ 4902120 w 4902120"/>
              <a:gd name="connsiteY1" fmla="*/ 0 h 490496"/>
              <a:gd name="connsiteX2" fmla="*/ 4902120 w 4902120"/>
              <a:gd name="connsiteY2" fmla="*/ 490496 h 490496"/>
              <a:gd name="connsiteX3" fmla="*/ 0 w 4902120"/>
              <a:gd name="connsiteY3" fmla="*/ 490496 h 490496"/>
              <a:gd name="connsiteX4" fmla="*/ 0 w 4902120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02120" h="490496">
                <a:moveTo>
                  <a:pt x="0" y="0"/>
                </a:moveTo>
                <a:lnTo>
                  <a:pt x="4902120" y="0"/>
                </a:lnTo>
                <a:lnTo>
                  <a:pt x="4902120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89332" tIns="58420" rIns="58420" bIns="5842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300" kern="1200" dirty="0"/>
              <a:t>黑盒测试案例设计</a:t>
            </a:r>
          </a:p>
        </p:txBody>
      </p:sp>
      <p:sp>
        <p:nvSpPr>
          <p:cNvPr id="10" name="任意多边形: 形状 9"/>
          <p:cNvSpPr/>
          <p:nvPr/>
        </p:nvSpPr>
        <p:spPr>
          <a:xfrm>
            <a:off x="6199713" y="1722677"/>
            <a:ext cx="5145533" cy="490496"/>
          </a:xfrm>
          <a:custGeom>
            <a:avLst/>
            <a:gdLst>
              <a:gd name="connsiteX0" fmla="*/ 0 w 5145533"/>
              <a:gd name="connsiteY0" fmla="*/ 0 h 490496"/>
              <a:gd name="connsiteX1" fmla="*/ 5145533 w 5145533"/>
              <a:gd name="connsiteY1" fmla="*/ 0 h 490496"/>
              <a:gd name="connsiteX2" fmla="*/ 5145533 w 5145533"/>
              <a:gd name="connsiteY2" fmla="*/ 490496 h 490496"/>
              <a:gd name="connsiteX3" fmla="*/ 0 w 5145533"/>
              <a:gd name="connsiteY3" fmla="*/ 490496 h 490496"/>
              <a:gd name="connsiteX4" fmla="*/ 0 w 5145533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5533" h="490496">
                <a:moveTo>
                  <a:pt x="0" y="0"/>
                </a:moveTo>
                <a:lnTo>
                  <a:pt x="5145533" y="0"/>
                </a:lnTo>
                <a:lnTo>
                  <a:pt x="5145533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89332" tIns="58420" rIns="58420" bIns="5842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300" dirty="0"/>
              <a:t>软件测试基础</a:t>
            </a:r>
            <a:endParaRPr lang="zh-CN" altLang="en-US" sz="2300" kern="1200" dirty="0"/>
          </a:p>
        </p:txBody>
      </p:sp>
      <p:sp>
        <p:nvSpPr>
          <p:cNvPr id="18" name="任意多边形: 形状 17"/>
          <p:cNvSpPr/>
          <p:nvPr/>
        </p:nvSpPr>
        <p:spPr>
          <a:xfrm>
            <a:off x="6314013" y="4666303"/>
            <a:ext cx="5145533" cy="490496"/>
          </a:xfrm>
          <a:custGeom>
            <a:avLst/>
            <a:gdLst>
              <a:gd name="connsiteX0" fmla="*/ 0 w 5145533"/>
              <a:gd name="connsiteY0" fmla="*/ 0 h 490496"/>
              <a:gd name="connsiteX1" fmla="*/ 5145533 w 5145533"/>
              <a:gd name="connsiteY1" fmla="*/ 0 h 490496"/>
              <a:gd name="connsiteX2" fmla="*/ 5145533 w 5145533"/>
              <a:gd name="connsiteY2" fmla="*/ 490496 h 490496"/>
              <a:gd name="connsiteX3" fmla="*/ 0 w 5145533"/>
              <a:gd name="connsiteY3" fmla="*/ 490496 h 490496"/>
              <a:gd name="connsiteX4" fmla="*/ 0 w 5145533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5533" h="490496">
                <a:moveTo>
                  <a:pt x="0" y="0"/>
                </a:moveTo>
                <a:lnTo>
                  <a:pt x="5145533" y="0"/>
                </a:lnTo>
                <a:lnTo>
                  <a:pt x="5145533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89332" tIns="58420" rIns="58420" bIns="5842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300" kern="1200" dirty="0"/>
              <a:t>Web </a:t>
            </a:r>
            <a:r>
              <a:rPr lang="zh-CN" altLang="en-US" sz="2300" kern="1200" dirty="0"/>
              <a:t>自动化测试工具</a:t>
            </a:r>
          </a:p>
        </p:txBody>
      </p:sp>
      <p:sp>
        <p:nvSpPr>
          <p:cNvPr id="12" name="任意多边形: 形状 11"/>
          <p:cNvSpPr/>
          <p:nvPr/>
        </p:nvSpPr>
        <p:spPr>
          <a:xfrm>
            <a:off x="6443126" y="2458314"/>
            <a:ext cx="4902120" cy="490496"/>
          </a:xfrm>
          <a:custGeom>
            <a:avLst/>
            <a:gdLst>
              <a:gd name="connsiteX0" fmla="*/ 0 w 4902120"/>
              <a:gd name="connsiteY0" fmla="*/ 0 h 490496"/>
              <a:gd name="connsiteX1" fmla="*/ 4902120 w 4902120"/>
              <a:gd name="connsiteY1" fmla="*/ 0 h 490496"/>
              <a:gd name="connsiteX2" fmla="*/ 4902120 w 4902120"/>
              <a:gd name="connsiteY2" fmla="*/ 490496 h 490496"/>
              <a:gd name="connsiteX3" fmla="*/ 0 w 4902120"/>
              <a:gd name="connsiteY3" fmla="*/ 490496 h 490496"/>
              <a:gd name="connsiteX4" fmla="*/ 0 w 4902120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02120" h="490496">
                <a:moveTo>
                  <a:pt x="0" y="0"/>
                </a:moveTo>
                <a:lnTo>
                  <a:pt x="4902120" y="0"/>
                </a:lnTo>
                <a:lnTo>
                  <a:pt x="4902120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89332" tIns="58420" rIns="58420" bIns="5842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300" kern="1200" dirty="0"/>
              <a:t>在线项目管理工具</a:t>
            </a:r>
          </a:p>
        </p:txBody>
      </p:sp>
      <p:sp>
        <p:nvSpPr>
          <p:cNvPr id="20" name="任意多边形: 形状 19"/>
          <p:cNvSpPr/>
          <p:nvPr/>
        </p:nvSpPr>
        <p:spPr>
          <a:xfrm>
            <a:off x="6060324" y="5402480"/>
            <a:ext cx="5589721" cy="490496"/>
          </a:xfrm>
          <a:custGeom>
            <a:avLst/>
            <a:gdLst>
              <a:gd name="connsiteX0" fmla="*/ 0 w 5589721"/>
              <a:gd name="connsiteY0" fmla="*/ 0 h 490496"/>
              <a:gd name="connsiteX1" fmla="*/ 5589721 w 5589721"/>
              <a:gd name="connsiteY1" fmla="*/ 0 h 490496"/>
              <a:gd name="connsiteX2" fmla="*/ 5589721 w 5589721"/>
              <a:gd name="connsiteY2" fmla="*/ 490496 h 490496"/>
              <a:gd name="connsiteX3" fmla="*/ 0 w 5589721"/>
              <a:gd name="connsiteY3" fmla="*/ 490496 h 490496"/>
              <a:gd name="connsiteX4" fmla="*/ 0 w 5589721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721" h="490496">
                <a:moveTo>
                  <a:pt x="0" y="0"/>
                </a:moveTo>
                <a:lnTo>
                  <a:pt x="5589721" y="0"/>
                </a:lnTo>
                <a:lnTo>
                  <a:pt x="5589721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89332" tIns="58420" rIns="58420" bIns="5842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300" kern="1200" dirty="0"/>
              <a:t>综合案例实战</a:t>
            </a:r>
          </a:p>
        </p:txBody>
      </p:sp>
      <p:sp>
        <p:nvSpPr>
          <p:cNvPr id="24" name="椭圆 23"/>
          <p:cNvSpPr/>
          <p:nvPr/>
        </p:nvSpPr>
        <p:spPr>
          <a:xfrm>
            <a:off x="-4656472" y="-1790700"/>
            <a:ext cx="11242308" cy="104013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334664" y="925189"/>
            <a:ext cx="613120" cy="613120"/>
          </a:xfrm>
          <a:prstGeom prst="ellipse">
            <a:avLst/>
          </a:prstGeom>
          <a:solidFill>
            <a:srgbClr val="00B0F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椭圆 10"/>
          <p:cNvSpPr/>
          <p:nvPr/>
        </p:nvSpPr>
        <p:spPr>
          <a:xfrm>
            <a:off x="5664553" y="1661365"/>
            <a:ext cx="613120" cy="613120"/>
          </a:xfrm>
          <a:prstGeom prst="ellipse">
            <a:avLst/>
          </a:prstGeom>
          <a:solidFill>
            <a:srgbClr val="00B0F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椭圆 12"/>
          <p:cNvSpPr/>
          <p:nvPr/>
        </p:nvSpPr>
        <p:spPr>
          <a:xfrm>
            <a:off x="5831766" y="2397002"/>
            <a:ext cx="613120" cy="613120"/>
          </a:xfrm>
          <a:prstGeom prst="ellipse">
            <a:avLst/>
          </a:prstGeom>
          <a:solidFill>
            <a:srgbClr val="00B0F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椭圆 14"/>
          <p:cNvSpPr/>
          <p:nvPr/>
        </p:nvSpPr>
        <p:spPr>
          <a:xfrm>
            <a:off x="5871385" y="3133178"/>
            <a:ext cx="613120" cy="613120"/>
          </a:xfrm>
          <a:prstGeom prst="ellipse">
            <a:avLst/>
          </a:prstGeom>
          <a:solidFill>
            <a:srgbClr val="00B0F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椭圆 16"/>
          <p:cNvSpPr/>
          <p:nvPr/>
        </p:nvSpPr>
        <p:spPr>
          <a:xfrm>
            <a:off x="5793666" y="3869355"/>
            <a:ext cx="613120" cy="613120"/>
          </a:xfrm>
          <a:prstGeom prst="ellipse">
            <a:avLst/>
          </a:prstGeom>
          <a:solidFill>
            <a:srgbClr val="00B0F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椭圆 18"/>
          <p:cNvSpPr/>
          <p:nvPr/>
        </p:nvSpPr>
        <p:spPr>
          <a:xfrm>
            <a:off x="5588353" y="4604991"/>
            <a:ext cx="613120" cy="613120"/>
          </a:xfrm>
          <a:prstGeom prst="ellipse">
            <a:avLst/>
          </a:prstGeom>
          <a:solidFill>
            <a:srgbClr val="00B0F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椭圆 20"/>
          <p:cNvSpPr/>
          <p:nvPr/>
        </p:nvSpPr>
        <p:spPr>
          <a:xfrm>
            <a:off x="5258464" y="5341168"/>
            <a:ext cx="613120" cy="613120"/>
          </a:xfrm>
          <a:prstGeom prst="ellipse">
            <a:avLst/>
          </a:prstGeom>
          <a:solidFill>
            <a:srgbClr val="00B0F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椭圆 22"/>
          <p:cNvSpPr/>
          <p:nvPr/>
        </p:nvSpPr>
        <p:spPr>
          <a:xfrm>
            <a:off x="-3790950" y="-1009650"/>
            <a:ext cx="9553902" cy="8839200"/>
          </a:xfrm>
          <a:prstGeom prst="ellipse">
            <a:avLst/>
          </a:prstGeom>
          <a:solidFill>
            <a:schemeClr val="bg1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621877" y="2717127"/>
            <a:ext cx="32856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七天学会软件测试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课程内容安排</a:t>
            </a:r>
          </a:p>
        </p:txBody>
      </p:sp>
      <p:sp>
        <p:nvSpPr>
          <p:cNvPr id="26" name="任意多边形: 形状 25"/>
          <p:cNvSpPr/>
          <p:nvPr/>
        </p:nvSpPr>
        <p:spPr>
          <a:xfrm>
            <a:off x="5456763" y="1040475"/>
            <a:ext cx="413061" cy="436521"/>
          </a:xfrm>
          <a:custGeom>
            <a:avLst/>
            <a:gdLst>
              <a:gd name="connsiteX0" fmla="*/ 0 w 5589721"/>
              <a:gd name="connsiteY0" fmla="*/ 0 h 490496"/>
              <a:gd name="connsiteX1" fmla="*/ 5589721 w 5589721"/>
              <a:gd name="connsiteY1" fmla="*/ 0 h 490496"/>
              <a:gd name="connsiteX2" fmla="*/ 5589721 w 5589721"/>
              <a:gd name="connsiteY2" fmla="*/ 490496 h 490496"/>
              <a:gd name="connsiteX3" fmla="*/ 0 w 5589721"/>
              <a:gd name="connsiteY3" fmla="*/ 490496 h 490496"/>
              <a:gd name="connsiteX4" fmla="*/ 0 w 5589721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721" h="490496">
                <a:moveTo>
                  <a:pt x="0" y="0"/>
                </a:moveTo>
                <a:lnTo>
                  <a:pt x="5589721" y="0"/>
                </a:lnTo>
                <a:lnTo>
                  <a:pt x="5589721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0"/>
            </a:srgb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300" kern="1200" dirty="0"/>
              <a:t>D1</a:t>
            </a:r>
            <a:endParaRPr lang="zh-CN" altLang="en-US" sz="2300" kern="1200" dirty="0"/>
          </a:p>
        </p:txBody>
      </p:sp>
      <p:sp>
        <p:nvSpPr>
          <p:cNvPr id="27" name="任意多边形: 形状 26"/>
          <p:cNvSpPr/>
          <p:nvPr/>
        </p:nvSpPr>
        <p:spPr>
          <a:xfrm>
            <a:off x="5801750" y="1776112"/>
            <a:ext cx="413061" cy="436521"/>
          </a:xfrm>
          <a:custGeom>
            <a:avLst/>
            <a:gdLst>
              <a:gd name="connsiteX0" fmla="*/ 0 w 5589721"/>
              <a:gd name="connsiteY0" fmla="*/ 0 h 490496"/>
              <a:gd name="connsiteX1" fmla="*/ 5589721 w 5589721"/>
              <a:gd name="connsiteY1" fmla="*/ 0 h 490496"/>
              <a:gd name="connsiteX2" fmla="*/ 5589721 w 5589721"/>
              <a:gd name="connsiteY2" fmla="*/ 490496 h 490496"/>
              <a:gd name="connsiteX3" fmla="*/ 0 w 5589721"/>
              <a:gd name="connsiteY3" fmla="*/ 490496 h 490496"/>
              <a:gd name="connsiteX4" fmla="*/ 0 w 5589721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721" h="490496">
                <a:moveTo>
                  <a:pt x="0" y="0"/>
                </a:moveTo>
                <a:lnTo>
                  <a:pt x="5589721" y="0"/>
                </a:lnTo>
                <a:lnTo>
                  <a:pt x="5589721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0"/>
            </a:srgb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300" kern="1200" dirty="0"/>
              <a:t>D2</a:t>
            </a:r>
            <a:endParaRPr lang="zh-CN" altLang="en-US" sz="2300" kern="1200" dirty="0"/>
          </a:p>
        </p:txBody>
      </p:sp>
      <p:sp>
        <p:nvSpPr>
          <p:cNvPr id="28" name="任意多边形: 形状 27"/>
          <p:cNvSpPr/>
          <p:nvPr/>
        </p:nvSpPr>
        <p:spPr>
          <a:xfrm>
            <a:off x="5972077" y="2488210"/>
            <a:ext cx="413061" cy="436521"/>
          </a:xfrm>
          <a:custGeom>
            <a:avLst/>
            <a:gdLst>
              <a:gd name="connsiteX0" fmla="*/ 0 w 5589721"/>
              <a:gd name="connsiteY0" fmla="*/ 0 h 490496"/>
              <a:gd name="connsiteX1" fmla="*/ 5589721 w 5589721"/>
              <a:gd name="connsiteY1" fmla="*/ 0 h 490496"/>
              <a:gd name="connsiteX2" fmla="*/ 5589721 w 5589721"/>
              <a:gd name="connsiteY2" fmla="*/ 490496 h 490496"/>
              <a:gd name="connsiteX3" fmla="*/ 0 w 5589721"/>
              <a:gd name="connsiteY3" fmla="*/ 490496 h 490496"/>
              <a:gd name="connsiteX4" fmla="*/ 0 w 5589721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721" h="490496">
                <a:moveTo>
                  <a:pt x="0" y="0"/>
                </a:moveTo>
                <a:lnTo>
                  <a:pt x="5589721" y="0"/>
                </a:lnTo>
                <a:lnTo>
                  <a:pt x="5589721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0"/>
            </a:srgb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300" kern="1200" dirty="0"/>
              <a:t>D3</a:t>
            </a:r>
            <a:endParaRPr lang="zh-CN" altLang="en-US" sz="2300" kern="1200" dirty="0"/>
          </a:p>
        </p:txBody>
      </p:sp>
      <p:sp>
        <p:nvSpPr>
          <p:cNvPr id="29" name="任意多边形: 形状 28"/>
          <p:cNvSpPr/>
          <p:nvPr/>
        </p:nvSpPr>
        <p:spPr>
          <a:xfrm>
            <a:off x="6016910" y="3214087"/>
            <a:ext cx="413061" cy="436521"/>
          </a:xfrm>
          <a:custGeom>
            <a:avLst/>
            <a:gdLst>
              <a:gd name="connsiteX0" fmla="*/ 0 w 5589721"/>
              <a:gd name="connsiteY0" fmla="*/ 0 h 490496"/>
              <a:gd name="connsiteX1" fmla="*/ 5589721 w 5589721"/>
              <a:gd name="connsiteY1" fmla="*/ 0 h 490496"/>
              <a:gd name="connsiteX2" fmla="*/ 5589721 w 5589721"/>
              <a:gd name="connsiteY2" fmla="*/ 490496 h 490496"/>
              <a:gd name="connsiteX3" fmla="*/ 0 w 5589721"/>
              <a:gd name="connsiteY3" fmla="*/ 490496 h 490496"/>
              <a:gd name="connsiteX4" fmla="*/ 0 w 5589721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721" h="490496">
                <a:moveTo>
                  <a:pt x="0" y="0"/>
                </a:moveTo>
                <a:lnTo>
                  <a:pt x="5589721" y="0"/>
                </a:lnTo>
                <a:lnTo>
                  <a:pt x="5589721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0"/>
            </a:srgb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300" kern="1200" dirty="0"/>
              <a:t>D4</a:t>
            </a:r>
            <a:endParaRPr lang="zh-CN" altLang="en-US" sz="2300" kern="1200" dirty="0"/>
          </a:p>
        </p:txBody>
      </p:sp>
      <p:sp>
        <p:nvSpPr>
          <p:cNvPr id="30" name="任意多边形: 形状 29"/>
          <p:cNvSpPr/>
          <p:nvPr/>
        </p:nvSpPr>
        <p:spPr>
          <a:xfrm>
            <a:off x="5933870" y="3943102"/>
            <a:ext cx="413061" cy="436521"/>
          </a:xfrm>
          <a:custGeom>
            <a:avLst/>
            <a:gdLst>
              <a:gd name="connsiteX0" fmla="*/ 0 w 5589721"/>
              <a:gd name="connsiteY0" fmla="*/ 0 h 490496"/>
              <a:gd name="connsiteX1" fmla="*/ 5589721 w 5589721"/>
              <a:gd name="connsiteY1" fmla="*/ 0 h 490496"/>
              <a:gd name="connsiteX2" fmla="*/ 5589721 w 5589721"/>
              <a:gd name="connsiteY2" fmla="*/ 490496 h 490496"/>
              <a:gd name="connsiteX3" fmla="*/ 0 w 5589721"/>
              <a:gd name="connsiteY3" fmla="*/ 490496 h 490496"/>
              <a:gd name="connsiteX4" fmla="*/ 0 w 5589721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721" h="490496">
                <a:moveTo>
                  <a:pt x="0" y="0"/>
                </a:moveTo>
                <a:lnTo>
                  <a:pt x="5589721" y="0"/>
                </a:lnTo>
                <a:lnTo>
                  <a:pt x="5589721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0"/>
            </a:srgb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300" kern="1200" dirty="0"/>
              <a:t>D5</a:t>
            </a:r>
            <a:endParaRPr lang="zh-CN" altLang="en-US" sz="2300" kern="1200" dirty="0"/>
          </a:p>
        </p:txBody>
      </p:sp>
      <p:sp>
        <p:nvSpPr>
          <p:cNvPr id="31" name="任意多边形: 形状 30"/>
          <p:cNvSpPr/>
          <p:nvPr/>
        </p:nvSpPr>
        <p:spPr>
          <a:xfrm>
            <a:off x="5729131" y="4693290"/>
            <a:ext cx="413061" cy="436521"/>
          </a:xfrm>
          <a:custGeom>
            <a:avLst/>
            <a:gdLst>
              <a:gd name="connsiteX0" fmla="*/ 0 w 5589721"/>
              <a:gd name="connsiteY0" fmla="*/ 0 h 490496"/>
              <a:gd name="connsiteX1" fmla="*/ 5589721 w 5589721"/>
              <a:gd name="connsiteY1" fmla="*/ 0 h 490496"/>
              <a:gd name="connsiteX2" fmla="*/ 5589721 w 5589721"/>
              <a:gd name="connsiteY2" fmla="*/ 490496 h 490496"/>
              <a:gd name="connsiteX3" fmla="*/ 0 w 5589721"/>
              <a:gd name="connsiteY3" fmla="*/ 490496 h 490496"/>
              <a:gd name="connsiteX4" fmla="*/ 0 w 5589721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721" h="490496">
                <a:moveTo>
                  <a:pt x="0" y="0"/>
                </a:moveTo>
                <a:lnTo>
                  <a:pt x="5589721" y="0"/>
                </a:lnTo>
                <a:lnTo>
                  <a:pt x="5589721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0"/>
            </a:srgb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300" kern="1200" dirty="0"/>
              <a:t>D6</a:t>
            </a:r>
            <a:endParaRPr lang="zh-CN" altLang="en-US" sz="2300" kern="1200" dirty="0"/>
          </a:p>
        </p:txBody>
      </p:sp>
      <p:sp>
        <p:nvSpPr>
          <p:cNvPr id="32" name="任意多边形: 形状 31"/>
          <p:cNvSpPr/>
          <p:nvPr/>
        </p:nvSpPr>
        <p:spPr>
          <a:xfrm>
            <a:off x="5388177" y="5429467"/>
            <a:ext cx="413061" cy="436521"/>
          </a:xfrm>
          <a:custGeom>
            <a:avLst/>
            <a:gdLst>
              <a:gd name="connsiteX0" fmla="*/ 0 w 5589721"/>
              <a:gd name="connsiteY0" fmla="*/ 0 h 490496"/>
              <a:gd name="connsiteX1" fmla="*/ 5589721 w 5589721"/>
              <a:gd name="connsiteY1" fmla="*/ 0 h 490496"/>
              <a:gd name="connsiteX2" fmla="*/ 5589721 w 5589721"/>
              <a:gd name="connsiteY2" fmla="*/ 490496 h 490496"/>
              <a:gd name="connsiteX3" fmla="*/ 0 w 5589721"/>
              <a:gd name="connsiteY3" fmla="*/ 490496 h 490496"/>
              <a:gd name="connsiteX4" fmla="*/ 0 w 5589721"/>
              <a:gd name="connsiteY4" fmla="*/ 0 h 4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721" h="490496">
                <a:moveTo>
                  <a:pt x="0" y="0"/>
                </a:moveTo>
                <a:lnTo>
                  <a:pt x="5589721" y="0"/>
                </a:lnTo>
                <a:lnTo>
                  <a:pt x="5589721" y="490496"/>
                </a:lnTo>
                <a:lnTo>
                  <a:pt x="0" y="49049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0"/>
            </a:srgb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300" kern="1200" dirty="0"/>
              <a:t>D7</a:t>
            </a:r>
            <a:endParaRPr lang="zh-CN" altLang="en-US" sz="2300" kern="1200" dirty="0"/>
          </a:p>
        </p:txBody>
      </p:sp>
    </p:spTree>
    <p:extLst>
      <p:ext uri="{BB962C8B-B14F-4D97-AF65-F5344CB8AC3E}">
        <p14:creationId xmlns:p14="http://schemas.microsoft.com/office/powerpoint/2010/main" val="1336938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25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68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427124" y="0"/>
            <a:ext cx="3589376" cy="6858000"/>
            <a:chOff x="944524" y="0"/>
            <a:chExt cx="3589376" cy="68580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4524" y="0"/>
              <a:ext cx="3589376" cy="6858000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1228" y="628650"/>
              <a:ext cx="2853097" cy="5072172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7269124" y="0"/>
            <a:ext cx="3589376" cy="6858000"/>
            <a:chOff x="5326024" y="0"/>
            <a:chExt cx="3589376" cy="6858000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26024" y="0"/>
              <a:ext cx="3589376" cy="6858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3087" y="628650"/>
              <a:ext cx="2852737" cy="5071532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4000499" y="4013200"/>
            <a:ext cx="933129" cy="3683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箭头: 右 13"/>
          <p:cNvSpPr/>
          <p:nvPr/>
        </p:nvSpPr>
        <p:spPr>
          <a:xfrm rot="20493674">
            <a:off x="5064979" y="3618844"/>
            <a:ext cx="2259041" cy="351991"/>
          </a:xfrm>
          <a:prstGeom prst="rightArrow">
            <a:avLst/>
          </a:prstGeom>
          <a:solidFill>
            <a:srgbClr val="FF807A"/>
          </a:solidFill>
          <a:ln>
            <a:solidFill>
              <a:srgbClr val="FF8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195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2991"/>
            <a:ext cx="12192000" cy="6112017"/>
          </a:xfrm>
          <a:prstGeom prst="rect">
            <a:avLst/>
          </a:prstGeom>
        </p:spPr>
      </p:pic>
      <p:sp>
        <p:nvSpPr>
          <p:cNvPr id="3" name="箭头: 右 13"/>
          <p:cNvSpPr/>
          <p:nvPr/>
        </p:nvSpPr>
        <p:spPr>
          <a:xfrm rot="2209579">
            <a:off x="5332819" y="1830534"/>
            <a:ext cx="1202510" cy="203798"/>
          </a:xfrm>
          <a:prstGeom prst="rightArrow">
            <a:avLst/>
          </a:prstGeom>
          <a:solidFill>
            <a:srgbClr val="FF807A"/>
          </a:solidFill>
          <a:ln>
            <a:solidFill>
              <a:srgbClr val="FF80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3034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150000"/>
          </a:lnSpc>
          <a:defRPr sz="280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2059</TotalTime>
  <Words>253</Words>
  <Application>Microsoft Office PowerPoint</Application>
  <PresentationFormat>宽屏</PresentationFormat>
  <Paragraphs>73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等线</vt:lpstr>
      <vt:lpstr>等线 Light</vt:lpstr>
      <vt:lpstr>微软雅黑</vt:lpstr>
      <vt:lpstr>Arial</vt:lpstr>
      <vt:lpstr>Microsoft Sans Serif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王顶</cp:lastModifiedBy>
  <cp:revision>88</cp:revision>
  <dcterms:created xsi:type="dcterms:W3CDTF">2016-12-06T05:53:29Z</dcterms:created>
  <dcterms:modified xsi:type="dcterms:W3CDTF">2017-01-08T12:34:35Z</dcterms:modified>
</cp:coreProperties>
</file>

<file path=docProps/thumbnail.jpeg>
</file>